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Open Sans" panose="020B0606030504020204" pitchFamily="3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4559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Understanding Sensor Networks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 the world of sensor networks. Learn about their components and functions. Discover how they monitor and transmit data wirelessly.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BC8FB0-E0DC-8573-345C-5511FDC6651A}"/>
              </a:ext>
            </a:extLst>
          </p:cNvPr>
          <p:cNvSpPr/>
          <p:nvPr/>
        </p:nvSpPr>
        <p:spPr>
          <a:xfrm>
            <a:off x="12823902" y="7738946"/>
            <a:ext cx="1706137" cy="40144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Thanks for joining this sensor network overview.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hope it provided valuable insights.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Now you have the knowledge to go and sense the world.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54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What is a Sensor Network?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83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878860" y="371082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6831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Small Sensor Nodes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51306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Placed near or within a monitored area.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6683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4770537" y="371082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66831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Wireless Communication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51306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Nodes collect and transmit data wirelessly.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08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878860" y="576333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Firefly Analogy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12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Nodes send signals to monitor the environment.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4260" y="751165"/>
            <a:ext cx="7655481" cy="13289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Anatomy of a Sensor Node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260" y="2399109"/>
            <a:ext cx="531614" cy="5316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4260" y="3143369"/>
            <a:ext cx="2339102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Sensors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4260" y="3603188"/>
            <a:ext cx="2339102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 data from the environment.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2330" y="2399109"/>
            <a:ext cx="531614" cy="5316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02330" y="3143369"/>
            <a:ext cx="2339221" cy="664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Processor &amp; Memory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3402330" y="3935492"/>
            <a:ext cx="233922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Store and process collected data.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0519" y="2399109"/>
            <a:ext cx="531614" cy="5316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60519" y="3143369"/>
            <a:ext cx="2339221" cy="6646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Wireless Transceiver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060519" y="3935492"/>
            <a:ext cx="2339221" cy="10204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Communicate wirelessly with other nodes.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260" y="5593913"/>
            <a:ext cx="531614" cy="5316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4260" y="6338173"/>
            <a:ext cx="2339102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Power Supply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44260" y="6797993"/>
            <a:ext cx="2339102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energy to the sensor node.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19375"/>
            <a:ext cx="97214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Sensors: The Eyes and Ears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95130"/>
            <a:ext cx="29309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Passive Sensors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Observe without affecting the environment.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 Thermometer.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8951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Active Sensors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Actively interact with the environment.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 Radar.</a:t>
            </a:r>
            <a:endParaRPr lang="en-US" sz="17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4DE37B-942B-B4F5-A570-8454F156C5A4}"/>
              </a:ext>
            </a:extLst>
          </p:cNvPr>
          <p:cNvSpPr/>
          <p:nvPr/>
        </p:nvSpPr>
        <p:spPr>
          <a:xfrm>
            <a:off x="12823902" y="7750097"/>
            <a:ext cx="1706137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88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Microcontroller: The Brain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514624" y="3611047"/>
            <a:ext cx="2965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Processing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Processes data and controls components.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0406301" y="3611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Alternatives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DSPs, FPGAs, and ASICs for specialized tasks.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2197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514624" y="5522952"/>
            <a:ext cx="29960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Power Efficiency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337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Simple processing to save power.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C794EB-E8AB-F6E6-78E6-883D58B8E1DD}"/>
              </a:ext>
            </a:extLst>
          </p:cNvPr>
          <p:cNvSpPr/>
          <p:nvPr/>
        </p:nvSpPr>
        <p:spPr>
          <a:xfrm>
            <a:off x="12823902" y="7738946"/>
            <a:ext cx="1706137" cy="4125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Transceivers: The Voice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179088"/>
            <a:ext cx="29451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Wireless Signals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Nodes communicate wirelessly.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ISM Bands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Uses free radio frequencies.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RF Signals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Common wireless transmission.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76570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Memory: The Storage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5187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Storage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9937790" y="32925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Flash Memory</a:t>
            </a:r>
            <a:endParaRPr lang="en-US" sz="2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9937790" y="5745123"/>
            <a:ext cx="32757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Application Needs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4E2C4F-C66A-022C-062F-BE2BBF98F05B}"/>
              </a:ext>
            </a:extLst>
          </p:cNvPr>
          <p:cNvSpPr/>
          <p:nvPr/>
        </p:nvSpPr>
        <p:spPr>
          <a:xfrm>
            <a:off x="12823902" y="7727795"/>
            <a:ext cx="1706137" cy="4698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54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Power Source: The Life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83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878860" y="371082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68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Batteries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5873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 portable power for sensor nodes.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6683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4770537" y="371082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66831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Energy Harvesting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51306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Captures energy from the environment.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08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878860" y="576333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0834"/>
            <a:ext cx="36053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Power Management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12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Optimizes energy usage for longer life.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87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Power Management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806422"/>
            <a:ext cx="30480" cy="4374475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273612" y="3301484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93790" y="30615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878860" y="310407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3033236"/>
            <a:ext cx="29960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Power Efficiency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83011" y="3523655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Critical for long-lasting networks.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273612" y="4835247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793790" y="45953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878860" y="463784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83011" y="4566999"/>
            <a:ext cx="52574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Dynamic Power Management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183011" y="5057418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Turns off unused parts to save energy.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273612" y="6369010"/>
            <a:ext cx="680442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793790" y="61290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878860" y="617160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183011" y="6100763"/>
            <a:ext cx="44197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Dynamic Voltage Scaling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183011" y="6591181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Adjusts power based on workload.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305</Words>
  <Application>Microsoft Office PowerPoint</Application>
  <PresentationFormat>Custom</PresentationFormat>
  <Paragraphs>83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Unbounded Bold</vt:lpstr>
      <vt:lpstr>Open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Arjun Singh</cp:lastModifiedBy>
  <cp:revision>3</cp:revision>
  <dcterms:created xsi:type="dcterms:W3CDTF">2025-03-18T08:02:31Z</dcterms:created>
  <dcterms:modified xsi:type="dcterms:W3CDTF">2025-03-18T15:20:17Z</dcterms:modified>
</cp:coreProperties>
</file>